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5" r:id="rId1"/>
  </p:sldMasterIdLst>
  <p:sldIdLst>
    <p:sldId id="256" r:id="rId2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136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E2992-E1CF-4D96-BA5C-E6917062614B}" type="datetimeFigureOut">
              <a:rPr lang="th-TH" smtClean="0"/>
              <a:pPr/>
              <a:t>03/10/61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72CB0-8EF7-437E-998C-40BB687154B5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2600543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E2992-E1CF-4D96-BA5C-E6917062614B}" type="datetimeFigureOut">
              <a:rPr lang="th-TH" smtClean="0"/>
              <a:pPr/>
              <a:t>03/10/61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72CB0-8EF7-437E-998C-40BB687154B5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1406951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E2992-E1CF-4D96-BA5C-E6917062614B}" type="datetimeFigureOut">
              <a:rPr lang="th-TH" smtClean="0"/>
              <a:pPr/>
              <a:t>03/10/61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72CB0-8EF7-437E-998C-40BB687154B5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16389087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E2992-E1CF-4D96-BA5C-E6917062614B}" type="datetimeFigureOut">
              <a:rPr lang="th-TH" smtClean="0"/>
              <a:pPr/>
              <a:t>03/10/61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72CB0-8EF7-437E-998C-40BB687154B5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4530699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E2992-E1CF-4D96-BA5C-E6917062614B}" type="datetimeFigureOut">
              <a:rPr lang="th-TH" smtClean="0"/>
              <a:pPr/>
              <a:t>03/10/61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72CB0-8EF7-437E-998C-40BB687154B5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10578261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E2992-E1CF-4D96-BA5C-E6917062614B}" type="datetimeFigureOut">
              <a:rPr lang="th-TH" smtClean="0"/>
              <a:pPr/>
              <a:t>03/10/61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72CB0-8EF7-437E-998C-40BB687154B5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5638512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E2992-E1CF-4D96-BA5C-E6917062614B}" type="datetimeFigureOut">
              <a:rPr lang="th-TH" smtClean="0"/>
              <a:pPr/>
              <a:t>03/10/61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72CB0-8EF7-437E-998C-40BB687154B5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22602478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E2992-E1CF-4D96-BA5C-E6917062614B}" type="datetimeFigureOut">
              <a:rPr lang="th-TH" smtClean="0"/>
              <a:pPr/>
              <a:t>03/10/61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72CB0-8EF7-437E-998C-40BB687154B5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27423390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E2992-E1CF-4D96-BA5C-E6917062614B}" type="datetimeFigureOut">
              <a:rPr lang="th-TH" smtClean="0"/>
              <a:pPr/>
              <a:t>03/10/61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72CB0-8EF7-437E-998C-40BB687154B5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2331534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E2992-E1CF-4D96-BA5C-E6917062614B}" type="datetimeFigureOut">
              <a:rPr lang="th-TH" smtClean="0"/>
              <a:pPr/>
              <a:t>03/10/61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72CB0-8EF7-437E-998C-40BB687154B5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1219230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E2992-E1CF-4D96-BA5C-E6917062614B}" type="datetimeFigureOut">
              <a:rPr lang="th-TH" smtClean="0"/>
              <a:pPr/>
              <a:t>03/10/61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72CB0-8EF7-437E-998C-40BB687154B5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3804550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E2992-E1CF-4D96-BA5C-E6917062614B}" type="datetimeFigureOut">
              <a:rPr lang="th-TH" smtClean="0"/>
              <a:pPr/>
              <a:t>03/10/61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72CB0-8EF7-437E-998C-40BB687154B5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2532168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E2992-E1CF-4D96-BA5C-E6917062614B}" type="datetimeFigureOut">
              <a:rPr lang="th-TH" smtClean="0"/>
              <a:pPr/>
              <a:t>03/10/61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72CB0-8EF7-437E-998C-40BB687154B5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2939987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E2992-E1CF-4D96-BA5C-E6917062614B}" type="datetimeFigureOut">
              <a:rPr lang="th-TH" smtClean="0"/>
              <a:pPr/>
              <a:t>03/10/61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72CB0-8EF7-437E-998C-40BB687154B5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2521217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E2992-E1CF-4D96-BA5C-E6917062614B}" type="datetimeFigureOut">
              <a:rPr lang="th-TH" smtClean="0"/>
              <a:pPr/>
              <a:t>03/10/61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72CB0-8EF7-437E-998C-40BB687154B5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3383371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E2992-E1CF-4D96-BA5C-E6917062614B}" type="datetimeFigureOut">
              <a:rPr lang="th-TH" smtClean="0"/>
              <a:pPr/>
              <a:t>03/10/61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72CB0-8EF7-437E-998C-40BB687154B5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2316651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E2992-E1CF-4D96-BA5C-E6917062614B}" type="datetimeFigureOut">
              <a:rPr lang="th-TH" smtClean="0"/>
              <a:pPr/>
              <a:t>03/10/61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72CB0-8EF7-437E-998C-40BB687154B5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2854437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EFE2992-E1CF-4D96-BA5C-E6917062614B}" type="datetimeFigureOut">
              <a:rPr lang="th-TH" smtClean="0"/>
              <a:pPr/>
              <a:t>03/10/61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CB72CB0-8EF7-437E-998C-40BB687154B5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22967569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6" r:id="rId1"/>
    <p:sldLayoutId id="2147483847" r:id="rId2"/>
    <p:sldLayoutId id="2147483848" r:id="rId3"/>
    <p:sldLayoutId id="2147483849" r:id="rId4"/>
    <p:sldLayoutId id="2147483850" r:id="rId5"/>
    <p:sldLayoutId id="2147483851" r:id="rId6"/>
    <p:sldLayoutId id="2147483852" r:id="rId7"/>
    <p:sldLayoutId id="2147483853" r:id="rId8"/>
    <p:sldLayoutId id="2147483854" r:id="rId9"/>
    <p:sldLayoutId id="2147483855" r:id="rId10"/>
    <p:sldLayoutId id="2147483856" r:id="rId11"/>
    <p:sldLayoutId id="2147483857" r:id="rId12"/>
    <p:sldLayoutId id="2147483858" r:id="rId13"/>
    <p:sldLayoutId id="2147483859" r:id="rId14"/>
    <p:sldLayoutId id="2147483860" r:id="rId15"/>
    <p:sldLayoutId id="2147483861" r:id="rId16"/>
    <p:sldLayoutId id="2147483862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/>
          </p:cNvSpPr>
          <p:nvPr/>
        </p:nvSpPr>
        <p:spPr>
          <a:xfrm>
            <a:off x="2820473" y="5186139"/>
            <a:ext cx="5924282" cy="7381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th-TH" sz="4000" b="1" dirty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สำนักงานพัฒนาฝีมือแรงงานชัยภูมิ</a:t>
            </a:r>
            <a:endParaRPr lang="th-TH" sz="3200" b="1" dirty="0">
              <a:solidFill>
                <a:srgbClr val="00206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Round Diagonal Corner Rectangle 3"/>
          <p:cNvSpPr/>
          <p:nvPr/>
        </p:nvSpPr>
        <p:spPr>
          <a:xfrm>
            <a:off x="679269" y="811371"/>
            <a:ext cx="7968342" cy="1223493"/>
          </a:xfrm>
          <a:prstGeom prst="round2Diag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h-TH" sz="45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H SarabunIT๙" panose="020B0500040200020003" pitchFamily="34" charset="-34"/>
                <a:cs typeface="TH SarabunIT๙" panose="020B0500040200020003" pitchFamily="34" charset="-34"/>
              </a:rPr>
              <a:t>ประกาศ</a:t>
            </a:r>
            <a:r>
              <a:rPr lang="th-TH" sz="45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lang="th-TH" sz="45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H SarabunIT๙" panose="020B0500040200020003" pitchFamily="34" charset="-34"/>
                <a:cs typeface="TH SarabunIT๙" panose="020B0500040200020003" pitchFamily="34" charset="-34"/>
              </a:rPr>
              <a:t>สำนักงานพัฒนาฝีมือแรงงานชัยภูมิ</a:t>
            </a:r>
            <a:endParaRPr lang="th-TH" sz="45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9" name="Round Diagonal Corner Rectangle 8"/>
          <p:cNvSpPr/>
          <p:nvPr/>
        </p:nvSpPr>
        <p:spPr>
          <a:xfrm>
            <a:off x="640080" y="2099256"/>
            <a:ext cx="8020594" cy="2446617"/>
          </a:xfrm>
          <a:prstGeom prst="round2Diag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h-TH" sz="4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H SarabunIT๙" panose="020B0500040200020003" pitchFamily="34" charset="-34"/>
                <a:cs typeface="TH SarabunIT๙" panose="020B0500040200020003" pitchFamily="34" charset="-34"/>
              </a:rPr>
              <a:t>เรื่อง </a:t>
            </a:r>
            <a:r>
              <a:rPr lang="th-TH" sz="4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H SarabunIT๙" panose="020B0500040200020003" pitchFamily="34" charset="-34"/>
                <a:cs typeface="TH SarabunIT๙" panose="020B0500040200020003" pitchFamily="34" charset="-34"/>
              </a:rPr>
              <a:t>รับสมัครเข้ารับการฝึกอบรม </a:t>
            </a:r>
          </a:p>
          <a:p>
            <a:pPr algn="ctr"/>
            <a:r>
              <a:rPr lang="th-TH" sz="4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H SarabunIT๙" panose="020B0500040200020003" pitchFamily="34" charset="-34"/>
                <a:cs typeface="TH SarabunIT๙" panose="020B0500040200020003" pitchFamily="34" charset="-34"/>
              </a:rPr>
              <a:t>หลักสูตรเตรียมเข้าทำงาน </a:t>
            </a:r>
          </a:p>
          <a:p>
            <a:pPr algn="ctr"/>
            <a:r>
              <a:rPr lang="th-TH" sz="4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H SarabunIT๙" panose="020B0500040200020003" pitchFamily="34" charset="-34"/>
                <a:cs typeface="TH SarabunIT๙" panose="020B0500040200020003" pitchFamily="34" charset="-34"/>
              </a:rPr>
              <a:t>ประจำปีงบประมาณ 2562</a:t>
            </a:r>
            <a:endParaRPr lang="th-TH" sz="4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pic>
        <p:nvPicPr>
          <p:cNvPr id="1030" name="Picture 6" descr="Coin ic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714" y="4287696"/>
            <a:ext cx="2438400" cy="2438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659216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128</TotalTime>
  <Words>25</Words>
  <Application>Microsoft Office PowerPoint</Application>
  <PresentationFormat>นำเสนอทางหน้าจอ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</vt:i4>
      </vt:variant>
    </vt:vector>
  </HeadingPairs>
  <TitlesOfParts>
    <vt:vector size="2" baseType="lpstr">
      <vt:lpstr>Slice</vt:lpstr>
      <vt:lpstr>ภาพนิ่ง 1</vt:lpstr>
    </vt:vector>
  </TitlesOfParts>
  <Company>Sky123.Org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21</cp:revision>
  <dcterms:created xsi:type="dcterms:W3CDTF">2017-05-09T02:50:29Z</dcterms:created>
  <dcterms:modified xsi:type="dcterms:W3CDTF">2018-10-03T04:53:22Z</dcterms:modified>
</cp:coreProperties>
</file>